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60" r:id="rId3"/>
    <p:sldId id="271" r:id="rId4"/>
    <p:sldId id="262" r:id="rId5"/>
    <p:sldId id="274" r:id="rId6"/>
    <p:sldId id="265" r:id="rId7"/>
    <p:sldId id="257" r:id="rId8"/>
    <p:sldId id="256" r:id="rId9"/>
    <p:sldId id="263" r:id="rId10"/>
    <p:sldId id="264" r:id="rId11"/>
    <p:sldId id="266" r:id="rId12"/>
    <p:sldId id="268" r:id="rId13"/>
    <p:sldId id="267" r:id="rId14"/>
    <p:sldId id="269" r:id="rId15"/>
    <p:sldId id="272" r:id="rId16"/>
    <p:sldId id="273" r:id="rId17"/>
    <p:sldId id="276" r:id="rId18"/>
    <p:sldId id="270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9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9C19F-2866-4C05-993B-6B2C26351C5D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8EA46-BBA1-4D06-9F3C-B457258BF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94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EA46-BBA1-4D06-9F3C-B457258BFA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1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EA46-BBA1-4D06-9F3C-B457258BFAD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50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8EA46-BBA1-4D06-9F3C-B457258BFAD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1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8FD-02D3-4A05-8A21-454DCE167545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621B-58E8-4AF7-B4ED-E8498D282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3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8FD-02D3-4A05-8A21-454DCE167545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621B-58E8-4AF7-B4ED-E8498D282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4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8FD-02D3-4A05-8A21-454DCE167545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621B-58E8-4AF7-B4ED-E8498D282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3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8FD-02D3-4A05-8A21-454DCE167545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621B-58E8-4AF7-B4ED-E8498D282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6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8FD-02D3-4A05-8A21-454DCE167545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621B-58E8-4AF7-B4ED-E8498D282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3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8FD-02D3-4A05-8A21-454DCE167545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621B-58E8-4AF7-B4ED-E8498D282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12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8FD-02D3-4A05-8A21-454DCE167545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621B-58E8-4AF7-B4ED-E8498D282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52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8FD-02D3-4A05-8A21-454DCE167545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621B-58E8-4AF7-B4ED-E8498D282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8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8FD-02D3-4A05-8A21-454DCE167545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621B-58E8-4AF7-B4ED-E8498D282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46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8FD-02D3-4A05-8A21-454DCE167545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621B-58E8-4AF7-B4ED-E8498D282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0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28FD-02D3-4A05-8A21-454DCE167545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621B-58E8-4AF7-B4ED-E8498D282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85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828FD-02D3-4A05-8A21-454DCE167545}" type="datetimeFigureOut">
              <a:rPr lang="en-GB" smtClean="0"/>
              <a:t>29/07/2014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3621B-58E8-4AF7-B4ED-E8498D282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73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relief.alayn.co.uk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kitabat.com/media/news/news_3123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db.rferl.org/50ABC59D-1CD0-41FA-A890-F4832E647E56_cx0_cy6_cw0_mw1024_s_n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non14.net/filestorage/contentfiles/2014/07_14/050714123350_140_4.jpg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58" y="476672"/>
            <a:ext cx="89644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 smtClean="0"/>
              <a:t>Help save us. Say </a:t>
            </a:r>
            <a:r>
              <a:rPr lang="en-GB" sz="5000" b="1" dirty="0" smtClean="0"/>
              <a:t>NO</a:t>
            </a:r>
            <a:r>
              <a:rPr lang="en-GB" sz="5000" dirty="0" smtClean="0"/>
              <a:t> to Genocide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2" t="51852" r="26009" b="15407"/>
          <a:stretch/>
        </p:blipFill>
        <p:spPr bwMode="auto">
          <a:xfrm>
            <a:off x="4139952" y="2288544"/>
            <a:ext cx="4762420" cy="330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7" t="44148" r="53440" b="18361"/>
          <a:stretch/>
        </p:blipFill>
        <p:spPr bwMode="auto">
          <a:xfrm>
            <a:off x="251520" y="1603210"/>
            <a:ext cx="3687913" cy="398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508" r="12980" b="4095"/>
          <a:stretch/>
        </p:blipFill>
        <p:spPr bwMode="auto">
          <a:xfrm>
            <a:off x="704392" y="912125"/>
            <a:ext cx="7848872" cy="562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931" y="169122"/>
            <a:ext cx="8785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500 martyrs from </a:t>
            </a:r>
            <a:r>
              <a:rPr lang="en-GB" sz="4000" dirty="0" err="1" smtClean="0"/>
              <a:t>Tuz</a:t>
            </a:r>
            <a:r>
              <a:rPr lang="en-GB" sz="4000" dirty="0" smtClean="0"/>
              <a:t> alone in 2013/2014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093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26458" r="26208" b="10001"/>
          <a:stretch/>
        </p:blipFill>
        <p:spPr bwMode="auto">
          <a:xfrm>
            <a:off x="719573" y="1628800"/>
            <a:ext cx="7704856" cy="491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20697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This is the way our children have been treated…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996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Houses of innocent civilians in </a:t>
            </a:r>
            <a:r>
              <a:rPr lang="en-GB" sz="4000" dirty="0" err="1" smtClean="0"/>
              <a:t>Tuz</a:t>
            </a:r>
            <a:endParaRPr lang="en-GB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26204" r="26208" b="11459"/>
          <a:stretch/>
        </p:blipFill>
        <p:spPr bwMode="auto">
          <a:xfrm>
            <a:off x="1401382" y="1484784"/>
            <a:ext cx="6156960" cy="45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4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153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Destruction of a primary school in </a:t>
            </a:r>
            <a:r>
              <a:rPr lang="en-GB" sz="4000" dirty="0" err="1" smtClean="0"/>
              <a:t>Tuz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25417" r="25739" b="10834"/>
          <a:stretch/>
        </p:blipFill>
        <p:spPr bwMode="auto">
          <a:xfrm>
            <a:off x="1397177" y="1484784"/>
            <a:ext cx="629412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7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56019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/>
              <a:t>We have tried to help our people…</a:t>
            </a:r>
            <a:endParaRPr lang="en-GB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563728" y="5866775"/>
            <a:ext cx="67192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…but we need </a:t>
            </a:r>
            <a:r>
              <a:rPr lang="en-GB" sz="4000" b="1" dirty="0" smtClean="0"/>
              <a:t>your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urgent</a:t>
            </a:r>
            <a:r>
              <a:rPr lang="en-GB" sz="4000" dirty="0" smtClean="0"/>
              <a:t> help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0" t="44792" r="30658" b="13774"/>
          <a:stretch/>
        </p:blipFill>
        <p:spPr bwMode="auto">
          <a:xfrm>
            <a:off x="3533016" y="2708920"/>
            <a:ext cx="5150176" cy="30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8" t="47085" r="52935" b="12956"/>
          <a:stretch/>
        </p:blipFill>
        <p:spPr bwMode="auto">
          <a:xfrm>
            <a:off x="107504" y="3501008"/>
            <a:ext cx="2460024" cy="292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5" t="45515" r="49909" b="22083"/>
          <a:stretch/>
        </p:blipFill>
        <p:spPr bwMode="auto">
          <a:xfrm>
            <a:off x="78200" y="760541"/>
            <a:ext cx="3485688" cy="261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6" t="50765" r="27745" b="22083"/>
          <a:stretch/>
        </p:blipFill>
        <p:spPr bwMode="auto">
          <a:xfrm>
            <a:off x="3533016" y="868133"/>
            <a:ext cx="2805065" cy="169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1" t="50000" r="28671" b="18468"/>
          <a:stretch/>
        </p:blipFill>
        <p:spPr bwMode="auto">
          <a:xfrm>
            <a:off x="6338081" y="876017"/>
            <a:ext cx="2498243" cy="168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8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DELL\Desktop\untit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253" y="908720"/>
            <a:ext cx="538585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6774" y="255825"/>
            <a:ext cx="7780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/>
              <a:t>Turkmen </a:t>
            </a:r>
            <a:r>
              <a:rPr lang="en-GB" sz="3000" dirty="0" err="1" smtClean="0"/>
              <a:t>Hussainy</a:t>
            </a:r>
            <a:r>
              <a:rPr lang="en-GB" sz="3000" dirty="0" smtClean="0"/>
              <a:t> being attacked day after day…</a:t>
            </a:r>
            <a:endParaRPr lang="en-GB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370573" y="1140712"/>
            <a:ext cx="2305883" cy="70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Bombing of </a:t>
            </a:r>
            <a:r>
              <a:rPr lang="en-GB" sz="2000" i="1" dirty="0" err="1" smtClean="0"/>
              <a:t>Hussainy</a:t>
            </a:r>
            <a:r>
              <a:rPr lang="en-GB" sz="2000" i="1" dirty="0" smtClean="0"/>
              <a:t> in Bashir </a:t>
            </a:r>
            <a:endParaRPr lang="en-GB" sz="2000" i="1" dirty="0"/>
          </a:p>
        </p:txBody>
      </p:sp>
      <p:pic>
        <p:nvPicPr>
          <p:cNvPr id="5" name="صورة 5" descr="http://vid.alarabiya.net/images/2014/07/05/70f5d14d-ed21-4a6e-a4af-0e337667d860/70f5d14d-ed21-4a6e-a4af-0e337667d860_4x3_690x5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4316" y="3484964"/>
            <a:ext cx="4199783" cy="317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325334" y="3645024"/>
            <a:ext cx="416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SA" b="1" dirty="0" smtClean="0"/>
              <a:t>هدم </a:t>
            </a:r>
            <a:r>
              <a:rPr lang="ar-SA" b="1" dirty="0"/>
              <a:t>ضريح ومزار "أحمد الرفاعي" في ناحية المحلبية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491" y="3645024"/>
            <a:ext cx="427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Destruction of Ahmed al </a:t>
            </a:r>
            <a:r>
              <a:rPr lang="en-GB" i="1" dirty="0" err="1" smtClean="0"/>
              <a:t>Raafi</a:t>
            </a:r>
            <a:r>
              <a:rPr lang="en-GB" i="1" dirty="0" smtClean="0"/>
              <a:t>-visiting place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567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" descr="http://vid.alarabiya.net/images/2014/07/05/545ef9e7-ff5a-418e-a61a-013d4fea9bba/545ef9e7-ff5a-418e-a61a-013d4fea9bba_4x3_690x5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8640"/>
            <a:ext cx="45367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2" descr="http://vid.alarabiya.net/images/2014/07/05/c1a97f30-44a9-4bf8-a9f4-c7a081470cf7/c1a97f30-44a9-4bf8-a9f4-c7a081470cf7_4x3_690x5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326" y="3204188"/>
            <a:ext cx="486065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/>
              <a:t>تفخيخ ونسف معبد "حسينية سعد بن عقيل" في تلعفر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i="1" dirty="0" smtClean="0"/>
              <a:t>Explosion of </a:t>
            </a:r>
            <a:r>
              <a:rPr lang="en-GB" sz="2000" i="1" dirty="0" err="1" smtClean="0"/>
              <a:t>Hussainy</a:t>
            </a:r>
            <a:r>
              <a:rPr lang="en-GB" sz="2000" i="1" dirty="0" smtClean="0"/>
              <a:t>  </a:t>
            </a:r>
            <a:r>
              <a:rPr lang="en-GB" sz="2000" i="1" dirty="0" err="1" smtClean="0"/>
              <a:t>Saad</a:t>
            </a:r>
            <a:r>
              <a:rPr lang="en-GB" sz="2000" i="1" dirty="0" smtClean="0"/>
              <a:t> bin </a:t>
            </a:r>
            <a:r>
              <a:rPr lang="en-GB" sz="2000" i="1" dirty="0" err="1" smtClean="0"/>
              <a:t>Aqil</a:t>
            </a:r>
            <a:r>
              <a:rPr lang="en-GB" sz="2000" i="1" dirty="0"/>
              <a:t> </a:t>
            </a:r>
            <a:r>
              <a:rPr lang="en-GB" sz="2000" i="1" dirty="0" smtClean="0"/>
              <a:t>in </a:t>
            </a:r>
            <a:r>
              <a:rPr lang="en-GB" sz="2000" i="1" dirty="0" err="1" smtClean="0"/>
              <a:t>Telafer</a:t>
            </a:r>
            <a:endParaRPr lang="en-GB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404664"/>
            <a:ext cx="4067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2000" b="1" dirty="0"/>
              <a:t>تفخيخ ونسف معبد "حسينية القبة" في الموصل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i="1" dirty="0" smtClean="0"/>
              <a:t>Explosion of </a:t>
            </a:r>
            <a:r>
              <a:rPr lang="en-GB" sz="2000" i="1" dirty="0" err="1" smtClean="0"/>
              <a:t>Quba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Hussainy</a:t>
            </a:r>
            <a:r>
              <a:rPr lang="en-GB" sz="2000" i="1" dirty="0" smtClean="0"/>
              <a:t> in Mosul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227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Amerli</a:t>
            </a:r>
            <a:r>
              <a:rPr lang="en-GB" sz="3200" b="1" dirty="0" smtClean="0"/>
              <a:t> is struggling…</a:t>
            </a:r>
          </a:p>
          <a:p>
            <a:endParaRPr lang="en-GB" sz="1600" b="1" dirty="0"/>
          </a:p>
          <a:p>
            <a:endParaRPr lang="en-GB" sz="1600" b="1" dirty="0" smtClean="0"/>
          </a:p>
          <a:p>
            <a:endParaRPr lang="en-GB" sz="1600" b="1" dirty="0"/>
          </a:p>
        </p:txBody>
      </p:sp>
      <p:pic>
        <p:nvPicPr>
          <p:cNvPr id="3" name="Picture 2" descr="Tuz-wide-simpler_900x7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120680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516216" y="836712"/>
            <a:ext cx="228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Blue on the map is </a:t>
            </a:r>
            <a:r>
              <a:rPr lang="en-GB" sz="2000" b="1" dirty="0" err="1" smtClean="0"/>
              <a:t>Amerli</a:t>
            </a:r>
            <a:r>
              <a:rPr lang="en-GB" sz="2000" b="1" dirty="0" smtClean="0"/>
              <a:t> – under the </a:t>
            </a:r>
            <a:r>
              <a:rPr lang="en-GB" sz="2000" b="1" dirty="0" err="1" smtClean="0"/>
              <a:t>seige</a:t>
            </a:r>
            <a:r>
              <a:rPr lang="en-GB" sz="2000" b="1" dirty="0" smtClean="0"/>
              <a:t> of ISIS since 17/06/14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They have no food, medicine and only limited water supply </a:t>
            </a:r>
          </a:p>
          <a:p>
            <a:endParaRPr lang="en-GB" sz="2000" b="1" dirty="0"/>
          </a:p>
          <a:p>
            <a:endParaRPr lang="en-GB" sz="2000" b="1" dirty="0" smtClean="0"/>
          </a:p>
          <a:p>
            <a:r>
              <a:rPr lang="en-GB" sz="2000" b="1" dirty="0" smtClean="0"/>
              <a:t>Electricity has been cut off for the last 10 days</a:t>
            </a:r>
          </a:p>
          <a:p>
            <a:endParaRPr lang="en-GB" sz="2000" b="1" dirty="0" smtClean="0"/>
          </a:p>
          <a:p>
            <a:endParaRPr lang="en-GB" sz="2000" b="1" dirty="0"/>
          </a:p>
          <a:p>
            <a:r>
              <a:rPr lang="en-GB" sz="2000" b="1" dirty="0" smtClean="0"/>
              <a:t>20,000 people need help!</a:t>
            </a:r>
          </a:p>
        </p:txBody>
      </p:sp>
    </p:spTree>
    <p:extLst>
      <p:ext uri="{BB962C8B-B14F-4D97-AF65-F5344CB8AC3E}">
        <p14:creationId xmlns:p14="http://schemas.microsoft.com/office/powerpoint/2010/main" val="21859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58" y="476672"/>
            <a:ext cx="89644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 smtClean="0"/>
              <a:t>Help save us. Say </a:t>
            </a:r>
            <a:r>
              <a:rPr lang="en-GB" sz="5000" b="1" dirty="0" smtClean="0"/>
              <a:t>NO</a:t>
            </a:r>
            <a:r>
              <a:rPr lang="en-GB" sz="5000" dirty="0" smtClean="0"/>
              <a:t> to Genocide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2" t="51852" r="26009" b="15407"/>
          <a:stretch/>
        </p:blipFill>
        <p:spPr bwMode="auto">
          <a:xfrm>
            <a:off x="4139952" y="2239922"/>
            <a:ext cx="4762420" cy="330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7" t="44148" r="53440" b="18361"/>
          <a:stretch/>
        </p:blipFill>
        <p:spPr bwMode="auto">
          <a:xfrm>
            <a:off x="251520" y="1603210"/>
            <a:ext cx="3687913" cy="398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Donations to…</a:t>
            </a:r>
          </a:p>
          <a:p>
            <a:endParaRPr lang="en-GB" sz="2800" u="sng" dirty="0" smtClean="0"/>
          </a:p>
          <a:p>
            <a:endParaRPr lang="en-GB" sz="2800" u="sng" dirty="0" smtClean="0"/>
          </a:p>
          <a:p>
            <a:endParaRPr lang="en-GB" sz="2800" u="sng" dirty="0" smtClean="0"/>
          </a:p>
          <a:p>
            <a:endParaRPr lang="en-GB" sz="2800" dirty="0" smtClean="0"/>
          </a:p>
          <a:p>
            <a:r>
              <a:rPr lang="en-GB" sz="2800" dirty="0" smtClean="0"/>
              <a:t>Bank name: HSBC</a:t>
            </a:r>
          </a:p>
          <a:p>
            <a:r>
              <a:rPr lang="en-GB" sz="2800" dirty="0" smtClean="0"/>
              <a:t>Account name: Al-</a:t>
            </a:r>
            <a:r>
              <a:rPr lang="en-GB" sz="2800" dirty="0" err="1" smtClean="0"/>
              <a:t>Ayn</a:t>
            </a:r>
            <a:r>
              <a:rPr lang="en-GB" sz="2800" dirty="0" smtClean="0"/>
              <a:t> SCF</a:t>
            </a:r>
          </a:p>
          <a:p>
            <a:r>
              <a:rPr lang="en-GB" sz="2800" dirty="0" smtClean="0"/>
              <a:t>Account number: 51640763</a:t>
            </a:r>
          </a:p>
          <a:p>
            <a:r>
              <a:rPr lang="en-GB" sz="2800" dirty="0" smtClean="0"/>
              <a:t>Sort Code: 40-04-06</a:t>
            </a:r>
          </a:p>
          <a:p>
            <a:r>
              <a:rPr lang="en-GB" sz="2800" dirty="0" smtClean="0"/>
              <a:t>Reference: Relief / </a:t>
            </a:r>
            <a:r>
              <a:rPr lang="en-GB" sz="2800" dirty="0" err="1" smtClean="0"/>
              <a:t>Turkman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>
                <a:hlinkClick r:id="rId2"/>
              </a:rPr>
              <a:t>www.relief.alayn.co.uk</a:t>
            </a:r>
            <a:r>
              <a:rPr lang="en-GB" sz="28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5" t="25885" r="53312" b="61441"/>
          <a:stretch/>
        </p:blipFill>
        <p:spPr bwMode="auto">
          <a:xfrm>
            <a:off x="395536" y="1412777"/>
            <a:ext cx="4824536" cy="110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9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17" descr="C:\Users\DELL\AppData\Local\Temp\Rar$DI14.577\DSC0718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3068960"/>
            <a:ext cx="4516708" cy="346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2" descr="http://www.kitabat.com/media/news/news_31237.jpg"/>
          <p:cNvPicPr/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07504" y="260648"/>
            <a:ext cx="471115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20072" y="730439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/>
              <a:t>Approx</a:t>
            </a:r>
            <a:r>
              <a:rPr lang="en-GB" sz="3200" b="1" dirty="0" smtClean="0"/>
              <a:t> 1 million </a:t>
            </a:r>
            <a:r>
              <a:rPr lang="en-GB" sz="3200" b="1" dirty="0" err="1" smtClean="0"/>
              <a:t>turkman</a:t>
            </a:r>
            <a:r>
              <a:rPr lang="en-GB" sz="3200" b="1" dirty="0" smtClean="0"/>
              <a:t> displaced from their homes</a:t>
            </a:r>
          </a:p>
          <a:p>
            <a:pPr algn="ctr"/>
            <a:endParaRPr lang="en-GB" sz="3200" b="1" dirty="0"/>
          </a:p>
          <a:p>
            <a:pPr algn="ctr"/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508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9" descr="C:\Users\DELL\AppData\Local\Temp\Rar$DI18.178\DSC072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924943"/>
            <a:ext cx="4429125" cy="382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13" descr="C:\Users\DELL\AppData\Local\Temp\Rar$DI02.741\DSC0715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6068" y="53622"/>
            <a:ext cx="4696242" cy="407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869811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350,000 people displaced from </a:t>
            </a:r>
            <a:r>
              <a:rPr lang="en-GB" sz="2400" b="1" dirty="0" err="1" smtClean="0"/>
              <a:t>Telafar</a:t>
            </a:r>
            <a:r>
              <a:rPr lang="en-GB" sz="2400" b="1" dirty="0" smtClean="0"/>
              <a:t> alone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077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5" descr="10520682_726779357381186_7898724971431655935_n%20(1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" y="367306"/>
            <a:ext cx="91440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858" y="1166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Refugee camp for Turkmens near </a:t>
            </a:r>
            <a:r>
              <a:rPr lang="en-GB" sz="3200" dirty="0" err="1" smtClean="0"/>
              <a:t>Sinjar</a:t>
            </a:r>
            <a:r>
              <a:rPr lang="en-GB" sz="3200" dirty="0" smtClean="0"/>
              <a:t>.</a:t>
            </a:r>
          </a:p>
          <a:p>
            <a:r>
              <a:rPr lang="en-GB" sz="3200" dirty="0"/>
              <a:t>	</a:t>
            </a:r>
            <a:r>
              <a:rPr lang="en-GB" sz="3200" i="1" dirty="0" smtClean="0"/>
              <a:t>At least these people have somewhere to stay</a:t>
            </a:r>
          </a:p>
          <a:p>
            <a:r>
              <a:rPr lang="en-GB" sz="3200" dirty="0"/>
              <a:t>	</a:t>
            </a:r>
            <a:r>
              <a:rPr lang="en-GB" sz="3200" dirty="0" smtClean="0"/>
              <a:t>	</a:t>
            </a:r>
            <a:r>
              <a:rPr lang="en-GB" sz="3200" b="1" dirty="0" smtClean="0"/>
              <a:t>Unlike some…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771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6" descr="نازحون تركمان في أربيل">
            <a:hlinkClick r:id="rId2" tooltip="&quot;نازحون تركمان في أربيل&quot; 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3140968"/>
            <a:ext cx="4920208" cy="33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59" descr="1405562675_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404664"/>
            <a:ext cx="446449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76056" y="548680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90,000 people in refugee camps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 smtClean="0"/>
              <a:t>45,000 families displaced from </a:t>
            </a:r>
            <a:r>
              <a:rPr lang="en-GB" sz="2400" b="1" dirty="0" err="1" smtClean="0"/>
              <a:t>Dyala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811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2" descr="C:\Users\DELL\Desktop\صور النازحين التركمان\un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63" y="1772816"/>
            <a:ext cx="3382622" cy="213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3" descr="C:\Users\DELL\Desktop\صور النازحين التركمان\telaferli-turkmenler-1452804-465x3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7346" y="1052736"/>
            <a:ext cx="455902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24" descr="C:\Users\DELL\Desktop\صور النازحين التركمان\nazej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2377" y="4306299"/>
            <a:ext cx="3642971" cy="209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70" y="332656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These women, children and families have been left homeless with no support.</a:t>
            </a:r>
          </a:p>
        </p:txBody>
      </p:sp>
      <p:pic>
        <p:nvPicPr>
          <p:cNvPr id="8" name="صورة 3" descr="http://www.non14.net/filestorage/contentfiles/2014/07_14/050714123350_140_4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908" y="4149080"/>
            <a:ext cx="3384376" cy="21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9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9" descr="C:\Users\DELL\AppData\Local\Temp\Rar$DI50.539\10446479_675473709200236_1055019753847071917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8482" y="2924944"/>
            <a:ext cx="460399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10" descr="C:\Users\DELL\AppData\Local\Temp\Rar$DI51.503\10460105_582694991838613_756693804214822993_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993107"/>
            <a:ext cx="4752528" cy="357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9912" y="260648"/>
            <a:ext cx="868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Turkmen bodies drenched in fresh blood being taken away by their communities as they flee their towns…</a:t>
            </a:r>
          </a:p>
          <a:p>
            <a:r>
              <a:rPr lang="en-GB" sz="2500" dirty="0"/>
              <a:t>	</a:t>
            </a:r>
            <a:r>
              <a:rPr lang="en-GB" sz="2500" dirty="0" smtClean="0"/>
              <a:t>	</a:t>
            </a:r>
            <a:r>
              <a:rPr lang="en-GB" sz="2500" i="1" dirty="0" smtClean="0"/>
              <a:t>At least they had people to collect their body .</a:t>
            </a:r>
          </a:p>
          <a:p>
            <a:r>
              <a:rPr lang="en-GB" sz="2500" dirty="0" smtClean="0"/>
              <a:t>				</a:t>
            </a:r>
            <a:r>
              <a:rPr lang="en-GB" sz="2500" b="1" dirty="0" smtClean="0"/>
              <a:t>Unlike some…</a:t>
            </a:r>
            <a:endParaRPr lang="en-GB" sz="2500" b="1" dirty="0"/>
          </a:p>
        </p:txBody>
      </p:sp>
    </p:spTree>
    <p:extLst>
      <p:ext uri="{BB962C8B-B14F-4D97-AF65-F5344CB8AC3E}">
        <p14:creationId xmlns:p14="http://schemas.microsoft.com/office/powerpoint/2010/main" val="41084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5" descr="C:\Users\DELL\AppData\Local\Temp\Rar$DI40.895\10422244_582695275171918_4006579761886607551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523" y="1628800"/>
            <a:ext cx="8691965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283" y="34885"/>
            <a:ext cx="91224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/>
              <a:t>Burial for a group of martyrs slaughtered by ISIS in </a:t>
            </a:r>
            <a:r>
              <a:rPr lang="en-GB" sz="3000" dirty="0" err="1" smtClean="0"/>
              <a:t>Beshir</a:t>
            </a:r>
            <a:r>
              <a:rPr lang="en-GB" sz="3000" dirty="0" smtClean="0"/>
              <a:t>.</a:t>
            </a:r>
          </a:p>
          <a:p>
            <a:r>
              <a:rPr lang="en-GB" sz="3000" dirty="0" smtClean="0"/>
              <a:t>	</a:t>
            </a:r>
            <a:r>
              <a:rPr lang="en-GB" sz="3000" i="1" dirty="0" smtClean="0"/>
              <a:t>They had people to bury them.</a:t>
            </a:r>
          </a:p>
          <a:p>
            <a:r>
              <a:rPr lang="en-GB" sz="3000" dirty="0"/>
              <a:t>	</a:t>
            </a:r>
            <a:r>
              <a:rPr lang="en-GB" sz="3000" dirty="0" smtClean="0"/>
              <a:t>	</a:t>
            </a:r>
            <a:r>
              <a:rPr lang="en-GB" sz="3000" b="1" dirty="0" smtClean="0"/>
              <a:t>Unlike some….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7230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6" descr="1969311_726776560714799_4725115564565779395_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908720"/>
            <a:ext cx="51845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73541"/>
            <a:ext cx="66038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/>
              <a:t>Father carrying his dead son in his arms…</a:t>
            </a:r>
            <a:endParaRPr lang="en-GB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6006697" y="2276872"/>
            <a:ext cx="2813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He died of dehydration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438" y="4581128"/>
            <a:ext cx="8200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i="1" dirty="0" smtClean="0"/>
              <a:t>Sufficient water-a simple life essential, </a:t>
            </a:r>
            <a:r>
              <a:rPr lang="en-GB" sz="4000" b="1" i="1" dirty="0" smtClean="0"/>
              <a:t>a human right</a:t>
            </a:r>
            <a:r>
              <a:rPr lang="en-GB" sz="3000" i="1" dirty="0" smtClean="0"/>
              <a:t>, has been deprived from these people.  </a:t>
            </a:r>
            <a:endParaRPr lang="en-GB" sz="3000" i="1" dirty="0"/>
          </a:p>
        </p:txBody>
      </p:sp>
    </p:spTree>
    <p:extLst>
      <p:ext uri="{BB962C8B-B14F-4D97-AF65-F5344CB8AC3E}">
        <p14:creationId xmlns:p14="http://schemas.microsoft.com/office/powerpoint/2010/main" val="38009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304</Words>
  <Application>Microsoft Office PowerPoint</Application>
  <PresentationFormat>On-screen Show (4:3)</PresentationFormat>
  <Paragraphs>62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sabah</dc:creator>
  <cp:lastModifiedBy>Pashalar</cp:lastModifiedBy>
  <cp:revision>14</cp:revision>
  <dcterms:created xsi:type="dcterms:W3CDTF">2014-07-28T12:52:29Z</dcterms:created>
  <dcterms:modified xsi:type="dcterms:W3CDTF">2014-07-29T05:41:25Z</dcterms:modified>
</cp:coreProperties>
</file>